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9</cp:revision>
  <dcterms:created xsi:type="dcterms:W3CDTF">2019-06-14T07:56:30Z</dcterms:created>
  <dcterms:modified xsi:type="dcterms:W3CDTF">2026-03-02T12:12:12Z</dcterms:modified>
</cp:coreProperties>
</file>