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5143500" type="screen16x9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90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1F839-4AEE-4EF4-80A5-96B96AB8B0C1}" type="datetimeFigureOut">
              <a:rPr lang="el-GR" smtClean="0"/>
              <a:pPr/>
              <a:t>2/3/2026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FA178F-FE54-42F4-89EB-970CEC1F45D1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0</Words>
  <Application>Microsoft Office PowerPoint</Application>
  <PresentationFormat>Προβολή στην οθόνη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Διαφάνεια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User</dc:creator>
  <cp:lastModifiedBy>George</cp:lastModifiedBy>
  <cp:revision>10</cp:revision>
  <dcterms:created xsi:type="dcterms:W3CDTF">2019-06-14T07:56:30Z</dcterms:created>
  <dcterms:modified xsi:type="dcterms:W3CDTF">2026-03-02T12:13:16Z</dcterms:modified>
</cp:coreProperties>
</file>