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A81F23"/>
    <a:srgbClr val="253783"/>
    <a:srgbClr val="0D1971"/>
    <a:srgbClr val="E5B671"/>
    <a:srgbClr val="FC9804"/>
    <a:srgbClr val="F09510"/>
    <a:srgbClr val="E4B7B3"/>
    <a:srgbClr val="B22E2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588" autoAdjust="0"/>
    <p:restoredTop sz="94023" autoAdjust="0"/>
  </p:normalViewPr>
  <p:slideViewPr>
    <p:cSldViewPr>
      <p:cViewPr varScale="1">
        <p:scale>
          <a:sx n="146" d="100"/>
          <a:sy n="146" d="100"/>
        </p:scale>
        <p:origin x="-720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>
              <a:solidFill>
                <a:srgbClr val="FC9804"/>
              </a:solidFill>
            </a:rPr>
            <a:t> </a:t>
          </a:r>
          <a:endParaRPr lang="en-CA" dirty="0">
            <a:solidFill>
              <a:srgbClr val="FC9804"/>
            </a:solidFill>
          </a:endParaRPr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C9804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FC9804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3384598E-6FEC-4B48-8FD0-31C55F648305}" type="presOf" srcId="{9D7C8450-2CB1-404B-BEFE-86DE8A72A389}" destId="{7D4E20AA-37E2-47A8-8707-235F6B707C50}" srcOrd="0" destOrd="0" presId="urn:microsoft.com/office/officeart/2008/layout/AlternatingHexagons"/>
    <dgm:cxn modelId="{B7B97DF8-B358-4805-A860-C4C5E34FB9B1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D8C31F25-F062-4B5C-B3F0-A77D2A4ADA8F}" type="presOf" srcId="{85629305-82FE-4B1C-B2A4-9756F91B9C86}" destId="{5FB082F6-01B3-45C4-923D-4DBE7BC7C2D4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5429F78B-4F37-42E1-A875-43483FD76560}" type="presOf" srcId="{0447B9C5-C46F-4F58-9F46-78A43B295470}" destId="{BD9E120E-77A3-4322-954F-B5409AE16AE3}" srcOrd="0" destOrd="0" presId="urn:microsoft.com/office/officeart/2008/layout/AlternatingHexagons"/>
    <dgm:cxn modelId="{65D21E16-B19B-4A8E-860F-67FE91D31C40}" type="presOf" srcId="{FAEFFFF1-E759-4844-8979-E5F067EACA73}" destId="{500A7FF5-4A0C-4872-BC31-B7E62312AE29}" srcOrd="0" destOrd="0" presId="urn:microsoft.com/office/officeart/2008/layout/AlternatingHexagons"/>
    <dgm:cxn modelId="{8BEF67B1-0711-402C-AA15-C16276EF15A1}" type="presOf" srcId="{91BFDAFC-9B8D-4C30-A3E0-0DDBC29F125B}" destId="{D696DBB9-0FDA-43E8-AA8C-AFE5F4E42050}" srcOrd="0" destOrd="0" presId="urn:microsoft.com/office/officeart/2008/layout/AlternatingHexagons"/>
    <dgm:cxn modelId="{369683C4-19EA-4D38-BA87-942B581F3367}" type="presOf" srcId="{E1666081-CBDD-4799-855A-B5DABF24F0AF}" destId="{ED0C11F6-8E03-4228-8D1A-1D07CD52FADA}" srcOrd="0" destOrd="0" presId="urn:microsoft.com/office/officeart/2008/layout/AlternatingHexagons"/>
    <dgm:cxn modelId="{60EEFD03-2D9A-4591-84E0-5A038777BB69}" type="presOf" srcId="{FD0A78A0-965B-4065-8758-5136EB7B1EF5}" destId="{996E4A34-0C3A-4AB3-9A6E-933F938C660A}" srcOrd="0" destOrd="0" presId="urn:microsoft.com/office/officeart/2008/layout/AlternatingHexagons"/>
    <dgm:cxn modelId="{95265B4C-4E66-4275-8A1F-E0D962477346}" type="presOf" srcId="{6791A10F-9059-4429-859B-C4D2A16A4B91}" destId="{AA8196C0-A443-483A-8E14-ED00FAF03801}" srcOrd="0" destOrd="0" presId="urn:microsoft.com/office/officeart/2008/layout/AlternatingHexagons"/>
    <dgm:cxn modelId="{0E7D3A8C-3D19-462E-AE49-6F136484864D}" type="presOf" srcId="{8DDE6482-63D6-40FA-B1D3-4D6606DFFB2E}" destId="{6C5E8407-9B96-4DA8-9D52-77FC17D80D0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C511FBED-A590-4142-A87B-CB7AD7D869A9}" type="presParOf" srcId="{5FB082F6-01B3-45C4-923D-4DBE7BC7C2D4}" destId="{1A35AF1F-F776-4747-A309-2F399B534B82}" srcOrd="0" destOrd="0" presId="urn:microsoft.com/office/officeart/2008/layout/AlternatingHexagons"/>
    <dgm:cxn modelId="{C56A59AD-3290-411A-A2B4-FF9D97C55D98}" type="presParOf" srcId="{1A35AF1F-F776-4747-A309-2F399B534B82}" destId="{ED0C11F6-8E03-4228-8D1A-1D07CD52FADA}" srcOrd="0" destOrd="0" presId="urn:microsoft.com/office/officeart/2008/layout/AlternatingHexagons"/>
    <dgm:cxn modelId="{7E04F741-2D70-44D6-958D-2670A267B9F7}" type="presParOf" srcId="{1A35AF1F-F776-4747-A309-2F399B534B82}" destId="{AA8196C0-A443-483A-8E14-ED00FAF03801}" srcOrd="1" destOrd="0" presId="urn:microsoft.com/office/officeart/2008/layout/AlternatingHexagons"/>
    <dgm:cxn modelId="{8F30EE82-970C-4BAF-96B2-B7EFF94D25CF}" type="presParOf" srcId="{1A35AF1F-F776-4747-A309-2F399B534B82}" destId="{166EE7C5-B903-45D8-8383-EFC2A157A92B}" srcOrd="2" destOrd="0" presId="urn:microsoft.com/office/officeart/2008/layout/AlternatingHexagons"/>
    <dgm:cxn modelId="{5B8719C5-873F-44AC-8FAE-6B68C34457C9}" type="presParOf" srcId="{1A35AF1F-F776-4747-A309-2F399B534B82}" destId="{5A789BA3-5BDC-47A3-9C48-BBFDCB96E628}" srcOrd="3" destOrd="0" presId="urn:microsoft.com/office/officeart/2008/layout/AlternatingHexagons"/>
    <dgm:cxn modelId="{99308BE4-A174-404D-B77E-9C1B98024690}" type="presParOf" srcId="{1A35AF1F-F776-4747-A309-2F399B534B82}" destId="{500A7FF5-4A0C-4872-BC31-B7E62312AE29}" srcOrd="4" destOrd="0" presId="urn:microsoft.com/office/officeart/2008/layout/AlternatingHexagons"/>
    <dgm:cxn modelId="{DF0B7A0D-2A27-4244-8C69-4A418B650634}" type="presParOf" srcId="{5FB082F6-01B3-45C4-923D-4DBE7BC7C2D4}" destId="{98D6BEB7-33C8-4191-85EA-49243A6AA5BB}" srcOrd="1" destOrd="0" presId="urn:microsoft.com/office/officeart/2008/layout/AlternatingHexagons"/>
    <dgm:cxn modelId="{9A3B0A1C-B367-47CC-A20E-F5C978E7CDB2}" type="presParOf" srcId="{5FB082F6-01B3-45C4-923D-4DBE7BC7C2D4}" destId="{A69BE243-3BD2-4C05-B358-9C65D08C6FED}" srcOrd="2" destOrd="0" presId="urn:microsoft.com/office/officeart/2008/layout/AlternatingHexagons"/>
    <dgm:cxn modelId="{3CF060A6-01EE-410C-A519-AFDAD6E66353}" type="presParOf" srcId="{A69BE243-3BD2-4C05-B358-9C65D08C6FED}" destId="{24F31F2A-2CC6-4895-9FF0-C0423B70940D}" srcOrd="0" destOrd="0" presId="urn:microsoft.com/office/officeart/2008/layout/AlternatingHexagons"/>
    <dgm:cxn modelId="{441B1796-BF68-46F0-BFF3-87C416E58280}" type="presParOf" srcId="{A69BE243-3BD2-4C05-B358-9C65D08C6FED}" destId="{996E4A34-0C3A-4AB3-9A6E-933F938C660A}" srcOrd="1" destOrd="0" presId="urn:microsoft.com/office/officeart/2008/layout/AlternatingHexagons"/>
    <dgm:cxn modelId="{DD0D424B-7FA8-4549-8A39-8169810A7BC7}" type="presParOf" srcId="{A69BE243-3BD2-4C05-B358-9C65D08C6FED}" destId="{FCA0C7B2-6A53-4EDB-AE9F-0E4BAB9A78EE}" srcOrd="2" destOrd="0" presId="urn:microsoft.com/office/officeart/2008/layout/AlternatingHexagons"/>
    <dgm:cxn modelId="{5D78D56F-09B7-4139-9AAB-0EBAEAAD2F0D}" type="presParOf" srcId="{A69BE243-3BD2-4C05-B358-9C65D08C6FED}" destId="{69036681-9B5D-439B-B834-E7A34888368F}" srcOrd="3" destOrd="0" presId="urn:microsoft.com/office/officeart/2008/layout/AlternatingHexagons"/>
    <dgm:cxn modelId="{E4536BF4-47C2-4D5B-9F7F-E8759DC97632}" type="presParOf" srcId="{A69BE243-3BD2-4C05-B358-9C65D08C6FED}" destId="{6C5E8407-9B96-4DA8-9D52-77FC17D80D09}" srcOrd="4" destOrd="0" presId="urn:microsoft.com/office/officeart/2008/layout/AlternatingHexagons"/>
    <dgm:cxn modelId="{C8AAA8A6-F188-452E-BB42-6207A5448977}" type="presParOf" srcId="{5FB082F6-01B3-45C4-923D-4DBE7BC7C2D4}" destId="{C635EDD0-6CC5-4D19-BBD4-E7976FFCB000}" srcOrd="3" destOrd="0" presId="urn:microsoft.com/office/officeart/2008/layout/AlternatingHexagons"/>
    <dgm:cxn modelId="{095C2860-D1AB-4BAB-8569-2FE9692F8460}" type="presParOf" srcId="{5FB082F6-01B3-45C4-923D-4DBE7BC7C2D4}" destId="{A47D13F5-1AD7-4E7A-9FED-020AD2B84A36}" srcOrd="4" destOrd="0" presId="urn:microsoft.com/office/officeart/2008/layout/AlternatingHexagons"/>
    <dgm:cxn modelId="{9461ECBB-5A14-482D-87FA-189FB85F2028}" type="presParOf" srcId="{A47D13F5-1AD7-4E7A-9FED-020AD2B84A36}" destId="{7D4E20AA-37E2-47A8-8707-235F6B707C50}" srcOrd="0" destOrd="0" presId="urn:microsoft.com/office/officeart/2008/layout/AlternatingHexagons"/>
    <dgm:cxn modelId="{0B1C5FC8-7A31-4BA8-BC68-FAF4BF902038}" type="presParOf" srcId="{A47D13F5-1AD7-4E7A-9FED-020AD2B84A36}" destId="{D696DBB9-0FDA-43E8-AA8C-AFE5F4E42050}" srcOrd="1" destOrd="0" presId="urn:microsoft.com/office/officeart/2008/layout/AlternatingHexagons"/>
    <dgm:cxn modelId="{A36B6576-900B-4C86-A46C-32D258002F3B}" type="presParOf" srcId="{A47D13F5-1AD7-4E7A-9FED-020AD2B84A36}" destId="{4E263A7D-70B4-4EC2-8350-C1AE5941212C}" srcOrd="2" destOrd="0" presId="urn:microsoft.com/office/officeart/2008/layout/AlternatingHexagons"/>
    <dgm:cxn modelId="{EBF23490-FC77-40F4-9DED-6918B15C0E56}" type="presParOf" srcId="{A47D13F5-1AD7-4E7A-9FED-020AD2B84A36}" destId="{91A3D77E-9B02-4808-A3EF-CE0C856FC289}" srcOrd="3" destOrd="0" presId="urn:microsoft.com/office/officeart/2008/layout/AlternatingHexagons"/>
    <dgm:cxn modelId="{20246F5A-FC02-4ABB-A48F-6C66576DA7AE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>
        <a:solidFill>
          <a:srgbClr val="FFC000"/>
        </a:solidFill>
      </dgm:spPr>
      <dgm:t>
        <a:bodyPr/>
        <a:lstStyle/>
        <a:p>
          <a:endParaRPr lang="en-CA">
            <a:highlight>
              <a:srgbClr val="FC9804"/>
            </a:highlight>
          </a:endParaRPr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>
        <a:solidFill>
          <a:srgbClr val="F09510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>
        <a:solidFill>
          <a:srgbClr val="F09510"/>
        </a:solidFill>
      </dgm:spPr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>
        <a:solidFill>
          <a:srgbClr val="E5B671"/>
        </a:solidFill>
      </dgm:spPr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>
        <a:solidFill>
          <a:srgbClr val="E5B671"/>
        </a:solidFill>
      </dgm:spPr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E9FD9A64-96A4-454A-A4FE-1509F0DDD33F}" type="presOf" srcId="{0447B9C5-C46F-4F58-9F46-78A43B295470}" destId="{BD9E120E-77A3-4322-954F-B5409AE16AE3}" srcOrd="0" destOrd="0" presId="urn:microsoft.com/office/officeart/2008/layout/AlternatingHexagons"/>
    <dgm:cxn modelId="{4BC5AC36-9AAA-494F-B983-7DD38FB8D1D2}" type="presOf" srcId="{91BFDAFC-9B8D-4C30-A3E0-0DDBC29F125B}" destId="{D696DBB9-0FDA-43E8-AA8C-AFE5F4E42050}" srcOrd="0" destOrd="0" presId="urn:microsoft.com/office/officeart/2008/layout/AlternatingHexagons"/>
    <dgm:cxn modelId="{E34443DA-8628-447E-A223-A2F6463307E9}" type="presOf" srcId="{4536C284-E38F-4FC7-997A-F736F1E844DE}" destId="{24F31F2A-2CC6-4895-9FF0-C0423B70940D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A2D136D2-BE38-479B-88E8-137E32291AD8}" type="presOf" srcId="{85629305-82FE-4B1C-B2A4-9756F91B9C86}" destId="{5FB082F6-01B3-45C4-923D-4DBE7BC7C2D4}" srcOrd="0" destOrd="0" presId="urn:microsoft.com/office/officeart/2008/layout/AlternatingHexagons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95D1B8A2-3D35-45A9-BB36-9F052657EE1D}" type="presOf" srcId="{FD0A78A0-965B-4065-8758-5136EB7B1EF5}" destId="{996E4A34-0C3A-4AB3-9A6E-933F938C660A}" srcOrd="0" destOrd="0" presId="urn:microsoft.com/office/officeart/2008/layout/AlternatingHexagons"/>
    <dgm:cxn modelId="{1B0BF60F-2252-403B-A1EE-928E332D5AB4}" type="presOf" srcId="{9D7C8450-2CB1-404B-BEFE-86DE8A72A389}" destId="{7D4E20AA-37E2-47A8-8707-235F6B707C50}" srcOrd="0" destOrd="0" presId="urn:microsoft.com/office/officeart/2008/layout/AlternatingHexagons"/>
    <dgm:cxn modelId="{85B353CE-125E-4AA2-9077-80C525A0635A}" type="presOf" srcId="{E1666081-CBDD-4799-855A-B5DABF24F0AF}" destId="{ED0C11F6-8E03-4228-8D1A-1D07CD52FADA}" srcOrd="0" destOrd="0" presId="urn:microsoft.com/office/officeart/2008/layout/AlternatingHexagons"/>
    <dgm:cxn modelId="{1ECDC367-B3CF-46DC-A136-A8A456C8DFA8}" type="presOf" srcId="{8DDE6482-63D6-40FA-B1D3-4D6606DFFB2E}" destId="{6C5E8407-9B96-4DA8-9D52-77FC17D80D09}" srcOrd="0" destOrd="0" presId="urn:microsoft.com/office/officeart/2008/layout/AlternatingHexagons"/>
    <dgm:cxn modelId="{8A8582F0-9036-4BE9-8030-DDD96E9A2ED0}" type="presOf" srcId="{6791A10F-9059-4429-859B-C4D2A16A4B91}" destId="{AA8196C0-A443-483A-8E14-ED00FAF03801}" srcOrd="0" destOrd="0" presId="urn:microsoft.com/office/officeart/2008/layout/AlternatingHexagons"/>
    <dgm:cxn modelId="{44C688AE-4C84-4DB2-B808-98A696536C99}" type="presOf" srcId="{FAEFFFF1-E759-4844-8979-E5F067EACA73}" destId="{500A7FF5-4A0C-4872-BC31-B7E62312AE29}" srcOrd="0" destOrd="0" presId="urn:microsoft.com/office/officeart/2008/layout/AlternatingHexagons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37699DD4-481B-4420-88F5-520E42489985}" type="presParOf" srcId="{5FB082F6-01B3-45C4-923D-4DBE7BC7C2D4}" destId="{1A35AF1F-F776-4747-A309-2F399B534B82}" srcOrd="0" destOrd="0" presId="urn:microsoft.com/office/officeart/2008/layout/AlternatingHexagons"/>
    <dgm:cxn modelId="{6AFF55AF-6C51-4418-9DAB-11582CFEC523}" type="presParOf" srcId="{1A35AF1F-F776-4747-A309-2F399B534B82}" destId="{ED0C11F6-8E03-4228-8D1A-1D07CD52FADA}" srcOrd="0" destOrd="0" presId="urn:microsoft.com/office/officeart/2008/layout/AlternatingHexagons"/>
    <dgm:cxn modelId="{E110F94A-DD6C-459A-92F5-8308F45D6B14}" type="presParOf" srcId="{1A35AF1F-F776-4747-A309-2F399B534B82}" destId="{AA8196C0-A443-483A-8E14-ED00FAF03801}" srcOrd="1" destOrd="0" presId="urn:microsoft.com/office/officeart/2008/layout/AlternatingHexagons"/>
    <dgm:cxn modelId="{1E26F605-BEBA-41AD-915F-B4D1944A9B10}" type="presParOf" srcId="{1A35AF1F-F776-4747-A309-2F399B534B82}" destId="{166EE7C5-B903-45D8-8383-EFC2A157A92B}" srcOrd="2" destOrd="0" presId="urn:microsoft.com/office/officeart/2008/layout/AlternatingHexagons"/>
    <dgm:cxn modelId="{44CB55DF-F4B0-4C5C-AA47-147BFE57EA2B}" type="presParOf" srcId="{1A35AF1F-F776-4747-A309-2F399B534B82}" destId="{5A789BA3-5BDC-47A3-9C48-BBFDCB96E628}" srcOrd="3" destOrd="0" presId="urn:microsoft.com/office/officeart/2008/layout/AlternatingHexagons"/>
    <dgm:cxn modelId="{54F2B3B2-8520-4544-868A-6D399E3D9AA4}" type="presParOf" srcId="{1A35AF1F-F776-4747-A309-2F399B534B82}" destId="{500A7FF5-4A0C-4872-BC31-B7E62312AE29}" srcOrd="4" destOrd="0" presId="urn:microsoft.com/office/officeart/2008/layout/AlternatingHexagons"/>
    <dgm:cxn modelId="{10646BF1-67F6-4010-9206-B92221962B95}" type="presParOf" srcId="{5FB082F6-01B3-45C4-923D-4DBE7BC7C2D4}" destId="{98D6BEB7-33C8-4191-85EA-49243A6AA5BB}" srcOrd="1" destOrd="0" presId="urn:microsoft.com/office/officeart/2008/layout/AlternatingHexagons"/>
    <dgm:cxn modelId="{64E003B5-840E-45E0-AF52-B2B9C2C892D8}" type="presParOf" srcId="{5FB082F6-01B3-45C4-923D-4DBE7BC7C2D4}" destId="{A69BE243-3BD2-4C05-B358-9C65D08C6FED}" srcOrd="2" destOrd="0" presId="urn:microsoft.com/office/officeart/2008/layout/AlternatingHexagons"/>
    <dgm:cxn modelId="{75AFBED3-EFF8-49EB-87DE-6126F6FC0C2C}" type="presParOf" srcId="{A69BE243-3BD2-4C05-B358-9C65D08C6FED}" destId="{24F31F2A-2CC6-4895-9FF0-C0423B70940D}" srcOrd="0" destOrd="0" presId="urn:microsoft.com/office/officeart/2008/layout/AlternatingHexagons"/>
    <dgm:cxn modelId="{448AE118-5300-470B-9F70-81298D9ABD06}" type="presParOf" srcId="{A69BE243-3BD2-4C05-B358-9C65D08C6FED}" destId="{996E4A34-0C3A-4AB3-9A6E-933F938C660A}" srcOrd="1" destOrd="0" presId="urn:microsoft.com/office/officeart/2008/layout/AlternatingHexagons"/>
    <dgm:cxn modelId="{8BB4C5FC-CDA8-4259-A6DE-B0459A720076}" type="presParOf" srcId="{A69BE243-3BD2-4C05-B358-9C65D08C6FED}" destId="{FCA0C7B2-6A53-4EDB-AE9F-0E4BAB9A78EE}" srcOrd="2" destOrd="0" presId="urn:microsoft.com/office/officeart/2008/layout/AlternatingHexagons"/>
    <dgm:cxn modelId="{FA79C32A-1D76-4CD8-AD2E-EDAFF78870AF}" type="presParOf" srcId="{A69BE243-3BD2-4C05-B358-9C65D08C6FED}" destId="{69036681-9B5D-439B-B834-E7A34888368F}" srcOrd="3" destOrd="0" presId="urn:microsoft.com/office/officeart/2008/layout/AlternatingHexagons"/>
    <dgm:cxn modelId="{357C3701-D66D-4DC2-B837-C7006B4312F2}" type="presParOf" srcId="{A69BE243-3BD2-4C05-B358-9C65D08C6FED}" destId="{6C5E8407-9B96-4DA8-9D52-77FC17D80D09}" srcOrd="4" destOrd="0" presId="urn:microsoft.com/office/officeart/2008/layout/AlternatingHexagons"/>
    <dgm:cxn modelId="{AD32ED53-99AD-4FB4-8D15-96B7C1A2CC89}" type="presParOf" srcId="{5FB082F6-01B3-45C4-923D-4DBE7BC7C2D4}" destId="{C635EDD0-6CC5-4D19-BBD4-E7976FFCB000}" srcOrd="3" destOrd="0" presId="urn:microsoft.com/office/officeart/2008/layout/AlternatingHexagons"/>
    <dgm:cxn modelId="{7B113579-8B60-4135-ADF0-F6A5F21A514B}" type="presParOf" srcId="{5FB082F6-01B3-45C4-923D-4DBE7BC7C2D4}" destId="{A47D13F5-1AD7-4E7A-9FED-020AD2B84A36}" srcOrd="4" destOrd="0" presId="urn:microsoft.com/office/officeart/2008/layout/AlternatingHexagons"/>
    <dgm:cxn modelId="{68C93EB7-961C-4B8A-86B7-CB6EBB69FEF2}" type="presParOf" srcId="{A47D13F5-1AD7-4E7A-9FED-020AD2B84A36}" destId="{7D4E20AA-37E2-47A8-8707-235F6B707C50}" srcOrd="0" destOrd="0" presId="urn:microsoft.com/office/officeart/2008/layout/AlternatingHexagons"/>
    <dgm:cxn modelId="{21E03F86-6EFA-41E2-B51C-7546CBF72F86}" type="presParOf" srcId="{A47D13F5-1AD7-4E7A-9FED-020AD2B84A36}" destId="{D696DBB9-0FDA-43E8-AA8C-AFE5F4E42050}" srcOrd="1" destOrd="0" presId="urn:microsoft.com/office/officeart/2008/layout/AlternatingHexagons"/>
    <dgm:cxn modelId="{CF9DB1B7-8206-4844-AA03-4095A34026C0}" type="presParOf" srcId="{A47D13F5-1AD7-4E7A-9FED-020AD2B84A36}" destId="{4E263A7D-70B4-4EC2-8350-C1AE5941212C}" srcOrd="2" destOrd="0" presId="urn:microsoft.com/office/officeart/2008/layout/AlternatingHexagons"/>
    <dgm:cxn modelId="{4C1388B1-F874-4ADE-874D-EDDCC4E34C66}" type="presParOf" srcId="{A47D13F5-1AD7-4E7A-9FED-020AD2B84A36}" destId="{91A3D77E-9B02-4808-A3EF-CE0C856FC289}" srcOrd="3" destOrd="0" presId="urn:microsoft.com/office/officeart/2008/layout/AlternatingHexagons"/>
    <dgm:cxn modelId="{CE378F86-8EF9-482A-90DF-37155B3235C3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>
              <a:solidFill>
                <a:srgbClr val="FC9804"/>
              </a:solidFill>
            </a:rPr>
            <a:t> </a:t>
          </a:r>
          <a:endParaRPr lang="en-CA" sz="800" kern="1200" dirty="0">
            <a:solidFill>
              <a:srgbClr val="FC9804"/>
            </a:solidFill>
          </a:endParaRPr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3486" y="239104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C980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6677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17380"/>
        <a:ext cx="261220" cy="227261"/>
      </dsp:txXfrm>
    </dsp:sp>
    <dsp:sp modelId="{AA8196C0-A443-483A-8E14-ED00FAF03801}">
      <dsp:nvSpPr>
        <dsp:cNvPr id="0" name=""/>
        <dsp:cNvSpPr/>
      </dsp:nvSpPr>
      <dsp:spPr>
        <a:xfrm>
          <a:off x="947815" y="52645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52645"/>
        <a:ext cx="291522" cy="156732"/>
      </dsp:txXfrm>
    </dsp:sp>
    <dsp:sp modelId="{500A7FF5-4A0C-4872-BC31-B7E62312AE29}">
      <dsp:nvSpPr>
        <dsp:cNvPr id="0" name=""/>
        <dsp:cNvSpPr/>
      </dsp:nvSpPr>
      <dsp:spPr>
        <a:xfrm rot="5400000">
          <a:off x="451234" y="17380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>
            <a:highlight>
              <a:srgbClr val="FC9804"/>
            </a:highlight>
          </a:endParaRPr>
        </a:p>
      </dsp:txBody>
      <dsp:txXfrm rot="5400000">
        <a:off x="451234" y="17380"/>
        <a:ext cx="261220" cy="227261"/>
      </dsp:txXfrm>
    </dsp:sp>
    <dsp:sp modelId="{24F31F2A-2CC6-4895-9FF0-C0423B70940D}">
      <dsp:nvSpPr>
        <dsp:cNvPr id="0" name=""/>
        <dsp:cNvSpPr/>
      </dsp:nvSpPr>
      <dsp:spPr>
        <a:xfrm rot="5400000">
          <a:off x="573486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573486" y="239104"/>
        <a:ext cx="261220" cy="227261"/>
      </dsp:txXfrm>
    </dsp:sp>
    <dsp:sp modelId="{996E4A34-0C3A-4AB3-9A6E-933F938C660A}">
      <dsp:nvSpPr>
        <dsp:cNvPr id="0" name=""/>
        <dsp:cNvSpPr/>
      </dsp:nvSpPr>
      <dsp:spPr>
        <a:xfrm>
          <a:off x="298943" y="274369"/>
          <a:ext cx="282118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98943" y="274369"/>
        <a:ext cx="282118" cy="156732"/>
      </dsp:txXfrm>
    </dsp:sp>
    <dsp:sp modelId="{6C5E8407-9B96-4DA8-9D52-77FC17D80D09}">
      <dsp:nvSpPr>
        <dsp:cNvPr id="0" name=""/>
        <dsp:cNvSpPr/>
      </dsp:nvSpPr>
      <dsp:spPr>
        <a:xfrm rot="5400000">
          <a:off x="818929" y="239104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F0951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818929" y="239104"/>
        <a:ext cx="261220" cy="227261"/>
      </dsp:txXfrm>
    </dsp:sp>
    <dsp:sp modelId="{7D4E20AA-37E2-47A8-8707-235F6B707C50}">
      <dsp:nvSpPr>
        <dsp:cNvPr id="0" name=""/>
        <dsp:cNvSpPr/>
      </dsp:nvSpPr>
      <dsp:spPr>
        <a:xfrm rot="5400000">
          <a:off x="696677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800" kern="1200" dirty="0"/>
            <a:t> </a:t>
          </a:r>
          <a:endParaRPr lang="en-CA" sz="800" kern="1200" dirty="0"/>
        </a:p>
      </dsp:txBody>
      <dsp:txXfrm rot="5400000">
        <a:off x="696677" y="460828"/>
        <a:ext cx="261220" cy="227261"/>
      </dsp:txXfrm>
    </dsp:sp>
    <dsp:sp modelId="{D696DBB9-0FDA-43E8-AA8C-AFE5F4E42050}">
      <dsp:nvSpPr>
        <dsp:cNvPr id="0" name=""/>
        <dsp:cNvSpPr/>
      </dsp:nvSpPr>
      <dsp:spPr>
        <a:xfrm>
          <a:off x="947815" y="496093"/>
          <a:ext cx="291522" cy="156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47815" y="496093"/>
        <a:ext cx="291522" cy="156732"/>
      </dsp:txXfrm>
    </dsp:sp>
    <dsp:sp modelId="{BD9E120E-77A3-4322-954F-B5409AE16AE3}">
      <dsp:nvSpPr>
        <dsp:cNvPr id="0" name=""/>
        <dsp:cNvSpPr/>
      </dsp:nvSpPr>
      <dsp:spPr>
        <a:xfrm rot="5400000">
          <a:off x="451234" y="460828"/>
          <a:ext cx="261220" cy="227261"/>
        </a:xfrm>
        <a:prstGeom prst="hexagon">
          <a:avLst>
            <a:gd name="adj" fmla="val 25000"/>
            <a:gd name="vf" fmla="val 115470"/>
          </a:avLst>
        </a:prstGeom>
        <a:solidFill>
          <a:srgbClr val="E5B67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200" kern="1200"/>
        </a:p>
      </dsp:txBody>
      <dsp:txXfrm rot="5400000">
        <a:off x="451234" y="460828"/>
        <a:ext cx="261220" cy="227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013DA35-F6DC-42BE-8ACF-270F74D90F40}" type="datetimeFigureOut">
              <a:rPr lang="en-US" altLang="en-US"/>
              <a:pPr>
                <a:defRPr/>
              </a:pPr>
              <a:t>3/2/2026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38DEBF9-8F76-40EF-AAC7-55CB25451E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37F6F1D-8791-4E2A-AA62-82105B8611DC}" type="datetimeFigureOut">
              <a:rPr lang="en-US" altLang="en-US"/>
              <a:pPr>
                <a:defRPr/>
              </a:pPr>
              <a:t>3/2/2026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341D239-332F-4716-B14B-061476540D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41D239-332F-4716-B14B-061476540DA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976705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043C5-0C10-4454-9628-22136479A466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A20CB7-D8B3-4E49-9A32-88FE3A5BE52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4104348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966AE-39DA-4469-9C7D-584722ACA96E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C8F6C2-7C16-4ACB-AC47-8A7619493307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2732272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1C784-BEAA-4FF9-BC5B-831F73078A97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C782B5-D9D3-46A8-A0AE-C6FEBD067525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42245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0F098-7A61-4EA0-A520-D33155F16F77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EA65B-C6F5-4370-B0E6-97BB02A8010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159058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827F5-A891-4521-A93E-07681713F056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DE886-8E80-4559-846F-6DF8FAA7A7D9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412098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FE1E2-DBE3-48DA-B850-39A0D7D3FB67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876BBC-61DD-4736-BE4F-AD1F9629B0CC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27136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049BE-F3E0-4A85-932A-23FE331F341A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E4177-80DE-479C-B2D5-65455BFEBA2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29387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591D0-E112-465B-9C0E-0349A1845CFB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D4F24-D907-4FAB-935D-7817E5A852F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385026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C4F85D-0A83-43AA-A866-CC1A621BD060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78076E-97A8-40CE-8FF7-2073A298096D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2714622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DE876-73E8-40FF-A5C3-EA4F13D29FE5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FD3BD-7EC7-4942-9128-FD0294247A68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4167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BE8C3-838D-430F-AC44-142D9EE3A4DD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DD647-DBF9-4906-8B40-327E3C3E1400}" type="slidenum">
              <a:rPr lang="el-GR" altLang="en-US"/>
              <a:pPr/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xmlns="" val="3021765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/>
              <a:t>Kλικ για επεξεργασία των στυλ του υποδείγματος</a:t>
            </a:r>
          </a:p>
          <a:p>
            <a:pPr lvl="1"/>
            <a:r>
              <a:rPr lang="el-GR" altLang="en-US"/>
              <a:t>Δεύτερου επιπέδου</a:t>
            </a:r>
          </a:p>
          <a:p>
            <a:pPr lvl="2"/>
            <a:r>
              <a:rPr lang="el-GR" altLang="en-US"/>
              <a:t>Τρίτου επιπέδου</a:t>
            </a:r>
          </a:p>
          <a:p>
            <a:pPr lvl="3"/>
            <a:r>
              <a:rPr lang="el-GR" altLang="en-US"/>
              <a:t>Τέταρτου επιπέδου</a:t>
            </a:r>
          </a:p>
          <a:p>
            <a:pPr lvl="4"/>
            <a:r>
              <a:rPr lang="el-GR" altLang="en-US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DD1B273A-11DD-4F0E-8FCF-F21383AB26A5}" type="datetimeFigureOut">
              <a:rPr lang="el-GR" altLang="en-US"/>
              <a:pPr>
                <a:defRPr/>
              </a:pPr>
              <a:t>2/3/2026</a:t>
            </a:fld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5A858FB-1BC9-40B1-A1DD-37D67A823241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42"/>
          <p:cNvSpPr/>
          <p:nvPr/>
        </p:nvSpPr>
        <p:spPr>
          <a:xfrm>
            <a:off x="6716713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endParaRPr lang="en-CA" altLang="en-US" sz="7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5"/>
          <p:cNvSpPr txBox="1"/>
          <p:nvPr/>
        </p:nvSpPr>
        <p:spPr>
          <a:xfrm>
            <a:off x="107950" y="171450"/>
            <a:ext cx="5221288" cy="538163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el-GR" alt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ΤΙΤΛΟΣ </a:t>
            </a:r>
            <a:r>
              <a:rPr lang="en-US" alt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E-POSTER</a:t>
            </a:r>
            <a: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l-GR" altLang="en-US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Συγγραφείς &amp; Φορείς</a:t>
            </a:r>
            <a:endParaRPr lang="en-CA" altLang="en-US" sz="900" i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Rectangle 24"/>
          <p:cNvSpPr/>
          <p:nvPr/>
        </p:nvSpPr>
        <p:spPr>
          <a:xfrm>
            <a:off x="6716713" y="1344613"/>
            <a:ext cx="2312987" cy="12287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42"/>
          <p:cNvSpPr/>
          <p:nvPr/>
        </p:nvSpPr>
        <p:spPr>
          <a:xfrm>
            <a:off x="4570413" y="3608388"/>
            <a:ext cx="2038350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Πίνακας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προαιρετικός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6" name="Rectangle 53"/>
          <p:cNvSpPr/>
          <p:nvPr/>
        </p:nvSpPr>
        <p:spPr>
          <a:xfrm>
            <a:off x="6726238" y="2930525"/>
            <a:ext cx="2303462" cy="5746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8" name="Table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46715797"/>
              </p:ext>
            </p:extLst>
          </p:nvPr>
        </p:nvGraphicFramePr>
        <p:xfrm>
          <a:off x="4781550" y="3849688"/>
          <a:ext cx="1700213" cy="660400"/>
        </p:xfrm>
        <a:graphic>
          <a:graphicData uri="http://schemas.openxmlformats.org/drawingml/2006/table">
            <a:tbl>
              <a:tblPr/>
              <a:tblGrid>
                <a:gridCol w="5667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rgbClr val="FC9804"/>
                        </a:solidFill>
                        <a:effectLst/>
                        <a:highlight>
                          <a:srgbClr val="FC9804"/>
                        </a:highlight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1" name="Rectangle 88"/>
          <p:cNvSpPr/>
          <p:nvPr/>
        </p:nvSpPr>
        <p:spPr>
          <a:xfrm rot="19458990">
            <a:off x="5057214" y="4047961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2" name="Rectangle 36"/>
          <p:cNvSpPr/>
          <p:nvPr/>
        </p:nvSpPr>
        <p:spPr bwMode="auto">
          <a:xfrm>
            <a:off x="6716713" y="1122363"/>
            <a:ext cx="2312987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A81F23"/>
                </a:solidFill>
                <a:latin typeface="Arial" charset="0"/>
                <a:cs typeface="Arial" charset="0"/>
              </a:rPr>
              <a:t>ΣΥΜΠΕΡΑΣΜΑΤΑ</a:t>
            </a:r>
            <a:endParaRPr lang="en-CA" altLang="en-US" sz="1000" b="1" dirty="0">
              <a:solidFill>
                <a:srgbClr val="A81F23"/>
              </a:solidFill>
              <a:latin typeface="Arial" charset="0"/>
              <a:cs typeface="Arial" charset="0"/>
            </a:endParaRPr>
          </a:p>
        </p:txBody>
      </p:sp>
      <p:sp>
        <p:nvSpPr>
          <p:cNvPr id="34" name="Rectangle 39"/>
          <p:cNvSpPr/>
          <p:nvPr/>
        </p:nvSpPr>
        <p:spPr>
          <a:xfrm>
            <a:off x="6723063" y="3811588"/>
            <a:ext cx="2292350" cy="795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81" name="TextBox 18"/>
          <p:cNvSpPr txBox="1">
            <a:spLocks noChangeArrowheads="1"/>
          </p:cNvSpPr>
          <p:nvPr/>
        </p:nvSpPr>
        <p:spPr bwMode="auto">
          <a:xfrm>
            <a:off x="6711950" y="3629025"/>
            <a:ext cx="2303463" cy="138113"/>
          </a:xfrm>
          <a:prstGeom prst="rect">
            <a:avLst/>
          </a:prstGeom>
          <a:solidFill>
            <a:srgbClr val="A81F23"/>
          </a:solidFill>
          <a:ln>
            <a:noFill/>
          </a:ln>
        </p:spPr>
        <p:txBody>
          <a:bodyPr lIns="14566" tIns="7283" rIns="14566" bIns="7283">
            <a:spAutoFit/>
          </a:bodyPr>
          <a:lstStyle>
            <a:lvl1pPr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143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14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n-US" sz="800" b="1">
                <a:solidFill>
                  <a:schemeClr val="bg1"/>
                </a:solidFill>
              </a:rPr>
              <a:t>Στοιχεία Επικοινωνίας</a:t>
            </a:r>
            <a:r>
              <a:rPr lang="fr-CA" altLang="en-US" sz="800" b="1">
                <a:solidFill>
                  <a:schemeClr val="bg1"/>
                </a:solidFill>
              </a:rPr>
              <a:t> </a:t>
            </a:r>
            <a:endParaRPr lang="en-CA" altLang="en-US" sz="800" b="1">
              <a:solidFill>
                <a:schemeClr val="bg1"/>
              </a:solidFill>
            </a:endParaRPr>
          </a:p>
        </p:txBody>
      </p:sp>
      <p:sp>
        <p:nvSpPr>
          <p:cNvPr id="37" name="Rectangle 47"/>
          <p:cNvSpPr/>
          <p:nvPr/>
        </p:nvSpPr>
        <p:spPr bwMode="auto">
          <a:xfrm>
            <a:off x="6726238" y="2636838"/>
            <a:ext cx="2306637" cy="2222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A81F23"/>
                </a:solidFill>
                <a:latin typeface="Arial" charset="0"/>
                <a:cs typeface="Arial" charset="0"/>
              </a:rPr>
              <a:t>ΠΑΡΑΠΟΜΠΕΣ</a:t>
            </a:r>
            <a:endParaRPr lang="en-CA" altLang="en-US" sz="1000" b="1" dirty="0">
              <a:solidFill>
                <a:srgbClr val="A81F23"/>
              </a:solidFill>
              <a:latin typeface="Arial" charset="0"/>
              <a:cs typeface="Arial" charset="0"/>
            </a:endParaRPr>
          </a:p>
        </p:txBody>
      </p:sp>
      <p:sp>
        <p:nvSpPr>
          <p:cNvPr id="40" name="Rectangle 12"/>
          <p:cNvSpPr/>
          <p:nvPr/>
        </p:nvSpPr>
        <p:spPr bwMode="auto">
          <a:xfrm>
            <a:off x="84138" y="1103313"/>
            <a:ext cx="2312987" cy="1619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A81F23"/>
                </a:solidFill>
                <a:latin typeface="Arial" charset="0"/>
                <a:cs typeface="Arial" charset="0"/>
              </a:rPr>
              <a:t>ΠΡΟΕΤΟΙΜΑΣΙΑ</a:t>
            </a:r>
            <a:endParaRPr lang="en-CA" altLang="en-US" sz="1000" b="1" dirty="0">
              <a:solidFill>
                <a:srgbClr val="A81F23"/>
              </a:solidFill>
              <a:latin typeface="Arial" charset="0"/>
              <a:cs typeface="Arial" charset="0"/>
            </a:endParaRPr>
          </a:p>
        </p:txBody>
      </p:sp>
      <p:sp>
        <p:nvSpPr>
          <p:cNvPr id="41" name="Rectangle 12"/>
          <p:cNvSpPr/>
          <p:nvPr/>
        </p:nvSpPr>
        <p:spPr bwMode="auto">
          <a:xfrm>
            <a:off x="2505075" y="1122363"/>
            <a:ext cx="4103688" cy="1571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el-GR" altLang="en-US" sz="1000" b="1" dirty="0">
                <a:solidFill>
                  <a:srgbClr val="A81F23"/>
                </a:solidFill>
                <a:latin typeface="Arial" charset="0"/>
                <a:cs typeface="Arial" charset="0"/>
              </a:rPr>
              <a:t>ΠΕΡΙΠΤΩΣΙΟΛΟΓΙΚΗ ΜΕΛΕΤΗ</a:t>
            </a:r>
            <a:endParaRPr lang="en-CA" altLang="en-US" sz="1000" b="1" dirty="0">
              <a:solidFill>
                <a:srgbClr val="A81F23"/>
              </a:solidFill>
              <a:latin typeface="Arial" charset="0"/>
              <a:cs typeface="Arial" charset="0"/>
            </a:endParaRPr>
          </a:p>
        </p:txBody>
      </p:sp>
      <p:sp>
        <p:nvSpPr>
          <p:cNvPr id="42" name="Rectangle 22"/>
          <p:cNvSpPr/>
          <p:nvPr/>
        </p:nvSpPr>
        <p:spPr>
          <a:xfrm>
            <a:off x="84138" y="1346200"/>
            <a:ext cx="2312987" cy="215900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22"/>
          <p:cNvSpPr/>
          <p:nvPr/>
        </p:nvSpPr>
        <p:spPr>
          <a:xfrm>
            <a:off x="2505075" y="1344613"/>
            <a:ext cx="4103688" cy="21605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60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Αντιγράψτε και επικολλήστε το περιεχόμενο του κειμένου σας εδώ, προσαρμόζοντας το μέγεθος του ώστε να χωρέσει στο πλαίσιο.</a:t>
            </a:r>
            <a:endParaRPr lang="en-CA" altLang="en-US" sz="600" dirty="0">
              <a:ln w="0"/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40"/>
          <p:cNvSpPr/>
          <p:nvPr/>
        </p:nvSpPr>
        <p:spPr>
          <a:xfrm>
            <a:off x="84138" y="3608388"/>
            <a:ext cx="2312987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προαιρετική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l)</a:t>
            </a:r>
          </a:p>
        </p:txBody>
      </p:sp>
      <p:graphicFrame>
        <p:nvGraphicFramePr>
          <p:cNvPr id="47" name="Diagram 58"/>
          <p:cNvGraphicFramePr/>
          <p:nvPr>
            <p:extLst>
              <p:ext uri="{D42A27DB-BD31-4B8C-83A1-F6EECF244321}">
                <p14:modId xmlns:p14="http://schemas.microsoft.com/office/powerpoint/2010/main" xmlns="" val="3126904153"/>
              </p:ext>
            </p:extLst>
          </p:nvPr>
        </p:nvGraphicFramePr>
        <p:xfrm>
          <a:off x="292866" y="3901247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9" name="Rectangle 40"/>
          <p:cNvSpPr/>
          <p:nvPr/>
        </p:nvSpPr>
        <p:spPr>
          <a:xfrm>
            <a:off x="2532063" y="3608388"/>
            <a:ext cx="1920875" cy="1085850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Εικόνα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 (</a:t>
            </a:r>
            <a:r>
              <a:rPr lang="el-GR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προαιρετική</a:t>
            </a: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graphicFrame>
        <p:nvGraphicFramePr>
          <p:cNvPr id="50" name="Diagram 58"/>
          <p:cNvGraphicFramePr/>
          <p:nvPr>
            <p:extLst>
              <p:ext uri="{D42A27DB-BD31-4B8C-83A1-F6EECF244321}">
                <p14:modId xmlns:p14="http://schemas.microsoft.com/office/powerpoint/2010/main" xmlns="" val="425256212"/>
              </p:ext>
            </p:extLst>
          </p:nvPr>
        </p:nvGraphicFramePr>
        <p:xfrm>
          <a:off x="2449938" y="3909868"/>
          <a:ext cx="1538281" cy="705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25" name="Rectangle 88"/>
          <p:cNvSpPr/>
          <p:nvPr/>
        </p:nvSpPr>
        <p:spPr>
          <a:xfrm rot="19458990">
            <a:off x="2707439" y="4047959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0D1971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0D1971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  <p:sp>
        <p:nvSpPr>
          <p:cNvPr id="26" name="Rectangle 88"/>
          <p:cNvSpPr/>
          <p:nvPr/>
        </p:nvSpPr>
        <p:spPr>
          <a:xfrm rot="19458990">
            <a:off x="513443" y="4047960"/>
            <a:ext cx="10636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500" dirty="0">
                <a:ln w="0"/>
                <a:solidFill>
                  <a:srgbClr val="253783"/>
                </a:soli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ΠΑΡΑΔΕΙΓΜΑ</a:t>
            </a:r>
            <a:endParaRPr lang="en-US" sz="1500" dirty="0">
              <a:ln w="0"/>
              <a:solidFill>
                <a:srgbClr val="253783"/>
              </a:solidFill>
              <a:effectLst>
                <a:reflection blurRad="6350" stA="53000" endA="300" endPos="35500" dir="5400000" sy="-90000" algn="bl" rotWithShape="0"/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140</Words>
  <Application>Microsoft Office PowerPoint</Application>
  <PresentationFormat>Προβολή στην οθόνη (16:9)</PresentationFormat>
  <Paragraphs>30</Paragraphs>
  <Slides>1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George</cp:lastModifiedBy>
  <cp:revision>43</cp:revision>
  <dcterms:created xsi:type="dcterms:W3CDTF">2016-12-21T07:44:53Z</dcterms:created>
  <dcterms:modified xsi:type="dcterms:W3CDTF">2026-03-02T12:35:54Z</dcterms:modified>
</cp:coreProperties>
</file>